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autoCompressPictures="0">
  <p:sldMasterIdLst>
    <p:sldMasterId id="2147483869" r:id="rId24"/>
    <p:sldMasterId id="2147483870" r:id="rId26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9" r:id="rId38"/>
    <p:sldId id="270" r:id="rId39"/>
    <p:sldId id="274" r:id="rId40"/>
    <p:sldId id="276" r:id="rId41"/>
    <p:sldId id="277" r:id="rId42"/>
    <p:sldId id="284" r:id="rId43"/>
    <p:sldId id="281" r:id="rId44"/>
    <p:sldId id="282" r:id="rId45"/>
    <p:sldId id="283" r:id="rId46"/>
    <p:sldId id="278" r:id="rId47"/>
    <p:sldId id="279" r:id="rId48"/>
    <p:sldId id="280" r:id="rId49"/>
    <p:sldId id="285" r:id="rId50"/>
    <p:sldId id="286" r:id="rId51"/>
    <p:sldId id="289" r:id="rId52"/>
    <p:sldId id="287" r:id="rId53"/>
    <p:sldId id="288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014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4" Type="http://schemas.openxmlformats.org/officeDocument/2006/relationships/slideMaster" Target="slideMasters/slideMaster1.xml"></Relationship><Relationship Id="rId25" Type="http://schemas.openxmlformats.org/officeDocument/2006/relationships/theme" Target="theme/theme1.xml"></Relationship><Relationship Id="rId26" Type="http://schemas.openxmlformats.org/officeDocument/2006/relationships/slideMaster" Target="slideMasters/slideMaster2.xml"></Relationship><Relationship Id="rId28" Type="http://schemas.openxmlformats.org/officeDocument/2006/relationships/slide" Target="slides/slide1.xml"></Relationship><Relationship Id="rId29" Type="http://schemas.openxmlformats.org/officeDocument/2006/relationships/slide" Target="slides/slide2.xml"></Relationship><Relationship Id="rId30" Type="http://schemas.openxmlformats.org/officeDocument/2006/relationships/slide" Target="slides/slide3.xml"></Relationship><Relationship Id="rId31" Type="http://schemas.openxmlformats.org/officeDocument/2006/relationships/slide" Target="slides/slide4.xml"></Relationship><Relationship Id="rId32" Type="http://schemas.openxmlformats.org/officeDocument/2006/relationships/slide" Target="slides/slide5.xml"></Relationship><Relationship Id="rId33" Type="http://schemas.openxmlformats.org/officeDocument/2006/relationships/slide" Target="slides/slide6.xml"></Relationship><Relationship Id="rId34" Type="http://schemas.openxmlformats.org/officeDocument/2006/relationships/slide" Target="slides/slide7.xml"></Relationship><Relationship Id="rId35" Type="http://schemas.openxmlformats.org/officeDocument/2006/relationships/slide" Target="slides/slide8.xml"></Relationship><Relationship Id="rId36" Type="http://schemas.openxmlformats.org/officeDocument/2006/relationships/slide" Target="slides/slide9.xml"></Relationship><Relationship Id="rId37" Type="http://schemas.openxmlformats.org/officeDocument/2006/relationships/slide" Target="slides/slide10.xml"></Relationship><Relationship Id="rId38" Type="http://schemas.openxmlformats.org/officeDocument/2006/relationships/slide" Target="slides/slide11.xml"></Relationship><Relationship Id="rId39" Type="http://schemas.openxmlformats.org/officeDocument/2006/relationships/slide" Target="slides/slide12.xml"></Relationship><Relationship Id="rId40" Type="http://schemas.openxmlformats.org/officeDocument/2006/relationships/slide" Target="slides/slide13.xml"></Relationship><Relationship Id="rId41" Type="http://schemas.openxmlformats.org/officeDocument/2006/relationships/slide" Target="slides/slide14.xml"></Relationship><Relationship Id="rId42" Type="http://schemas.openxmlformats.org/officeDocument/2006/relationships/slide" Target="slides/slide15.xml"></Relationship><Relationship Id="rId43" Type="http://schemas.openxmlformats.org/officeDocument/2006/relationships/slide" Target="slides/slide16.xml"></Relationship><Relationship Id="rId44" Type="http://schemas.openxmlformats.org/officeDocument/2006/relationships/slide" Target="slides/slide17.xml"></Relationship><Relationship Id="rId45" Type="http://schemas.openxmlformats.org/officeDocument/2006/relationships/slide" Target="slides/slide18.xml"></Relationship><Relationship Id="rId46" Type="http://schemas.openxmlformats.org/officeDocument/2006/relationships/slide" Target="slides/slide19.xml"></Relationship><Relationship Id="rId47" Type="http://schemas.openxmlformats.org/officeDocument/2006/relationships/slide" Target="slides/slide20.xml"></Relationship><Relationship Id="rId48" Type="http://schemas.openxmlformats.org/officeDocument/2006/relationships/slide" Target="slides/slide21.xml"></Relationship><Relationship Id="rId49" Type="http://schemas.openxmlformats.org/officeDocument/2006/relationships/slide" Target="slides/slide22.xml"></Relationship><Relationship Id="rId50" Type="http://schemas.openxmlformats.org/officeDocument/2006/relationships/slide" Target="slides/slide23.xml"></Relationship><Relationship Id="rId51" Type="http://schemas.openxmlformats.org/officeDocument/2006/relationships/slide" Target="slides/slide24.xml"></Relationship><Relationship Id="rId52" Type="http://schemas.openxmlformats.org/officeDocument/2006/relationships/slide" Target="slides/slide25.xml"></Relationship><Relationship Id="rId53" Type="http://schemas.openxmlformats.org/officeDocument/2006/relationships/slide" Target="slides/slide26.xml"></Relationship><Relationship Id="rId54" Type="http://schemas.openxmlformats.org/officeDocument/2006/relationships/slide" Target="slides/slide27.xml"></Relationship><Relationship Id="rId55" Type="http://schemas.openxmlformats.org/officeDocument/2006/relationships/viewProps" Target="viewProps.xml"></Relationship><Relationship Id="rId56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 noChangeAspect="1"/>
          </p:cNvSpPr>
          <p:nvPr/>
        </p:nvSpPr>
        <p:spPr>
          <a:xfrm rot="0">
            <a:off x="231140" y="243840"/>
            <a:ext cx="11725275" cy="6378575"/>
          </a:xfrm>
          <a:prstGeom prst="rect"/>
          <a:solidFill>
            <a:schemeClr val="accent1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109980" y="882650"/>
            <a:ext cx="9967595" cy="2926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200" cap="all" dirty="0" smtClean="0" b="1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7200" cap="all" dirty="0" smtClean="0" b="1" strike="noStrike">
                <a:solidFill>
                  <a:srgbClr val="FFFFFF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7200" cap="all" dirty="0" smtClean="0" b="1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7200" cap="all" dirty="0" smtClean="0" b="1" strike="noStrike">
                <a:solidFill>
                  <a:srgbClr val="FFFFFF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7200" cap="all" dirty="0" smtClean="0" b="1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7200" cap="all" dirty="0" smtClean="0" b="1" strike="noStrike">
                <a:solidFill>
                  <a:srgbClr val="FFFFFF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7200" cap="all" dirty="0" smtClean="0" b="1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709420" y="3869690"/>
            <a:ext cx="8768715" cy="13887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클릭하여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부제목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rgbClr val="FFFFFF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FFFFFF"/>
                </a:solidFill>
                <a:latin typeface="Corbel" charset="0"/>
                <a:ea typeface="Corbel" charset="0"/>
              </a:rPr>
              <a:t>‹#›</a:t>
            </a:fld>
          </a:p>
        </p:txBody>
      </p:sp>
      <p:cxnSp>
        <p:nvCxnSpPr>
          <p:cNvPr id="8" name="도형 7"/>
          <p:cNvCxnSpPr/>
          <p:nvPr/>
        </p:nvCxnSpPr>
        <p:spPr>
          <a:xfrm rot="0">
            <a:off x="1978659" y="3733800"/>
            <a:ext cx="8230235" cy="635"/>
          </a:xfrm>
          <a:prstGeom prst="line"/>
          <a:ln w="1016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43000" y="609600"/>
            <a:ext cx="9876790" cy="135763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1143000" y="2057400"/>
            <a:ext cx="9874250" cy="40398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3045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93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7515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06170" y="1173480"/>
            <a:ext cx="9967595" cy="292671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ctr" fontAlgn="auto" defTabSz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200" cap="all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7200" cap="all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7200" cap="all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7200" cap="all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7200" cap="all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7200" cap="all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7200" cap="all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1710055" y="4154805"/>
            <a:ext cx="8769985" cy="13646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accent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solidFill>
                  <a:schemeClr val="accent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solidFill>
                  <a:schemeClr val="accent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solidFill>
                  <a:schemeClr val="accent1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  <p:cxnSp>
        <p:nvCxnSpPr>
          <p:cNvPr id="7" name="도형 6"/>
          <p:cNvCxnSpPr/>
          <p:nvPr/>
        </p:nvCxnSpPr>
        <p:spPr>
          <a:xfrm rot="0">
            <a:off x="1981200" y="4020185"/>
            <a:ext cx="8230235" cy="635"/>
          </a:xfrm>
          <a:prstGeom prst="line"/>
          <a:ln w="190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 txBox="1">
            <a:spLocks/>
          </p:cNvSpPr>
          <p:nvPr>
            <p:ph type="title"/>
          </p:nvPr>
        </p:nvSpPr>
        <p:spPr>
          <a:xfrm rot="0">
            <a:off x="1143000" y="609600"/>
            <a:ext cx="9876155" cy="1356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1143000" y="2057400"/>
            <a:ext cx="4755515" cy="40239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267450" y="2057400"/>
            <a:ext cx="4755515" cy="40239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title"/>
          </p:nvPr>
        </p:nvSpPr>
        <p:spPr>
          <a:xfrm rot="0">
            <a:off x="1143000" y="609600"/>
            <a:ext cx="9876155" cy="1356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1143000" y="2001520"/>
            <a:ext cx="4755515" cy="77787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cap="none" dirty="0" smtClean="0" b="1" strike="noStrike">
                <a:latin typeface="Corbel" charset="0"/>
                <a:ea typeface="Corbel" charset="0"/>
              </a:rPr>
              <a:t> </a:t>
            </a: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cap="none" dirty="0" smtClean="0" b="1" strike="noStrike">
                <a:latin typeface="Corbel" charset="0"/>
                <a:ea typeface="Corbel" charset="0"/>
              </a:rPr>
              <a:t> </a:t>
            </a: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cap="none" dirty="0" smtClean="0" b="1" strike="noStrike">
                <a:latin typeface="Corbel" charset="0"/>
                <a:ea typeface="Corbel" charset="0"/>
              </a:rPr>
              <a:t> </a:t>
            </a: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1143000" y="2721610"/>
            <a:ext cx="4755515" cy="3383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269355" y="1998980"/>
            <a:ext cx="4755515" cy="77787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cap="none" dirty="0" smtClean="0" b="1" strike="noStrike">
                <a:latin typeface="Corbel" charset="0"/>
                <a:ea typeface="Corbel" charset="0"/>
              </a:rPr>
              <a:t> </a:t>
            </a: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cap="none" dirty="0" smtClean="0" b="1" strike="noStrike">
                <a:latin typeface="Corbel" charset="0"/>
                <a:ea typeface="Corbel" charset="0"/>
              </a:rPr>
              <a:t> </a:t>
            </a: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cap="none" dirty="0" smtClean="0" b="1" strike="noStrike">
                <a:latin typeface="Corbel" charset="0"/>
                <a:ea typeface="Corbel" charset="0"/>
              </a:rPr>
              <a:t> </a:t>
            </a: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269355" y="2719070"/>
            <a:ext cx="4755515" cy="3383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43000" y="609600"/>
            <a:ext cx="9876155" cy="1356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43000" y="1097280"/>
            <a:ext cx="3932555" cy="173799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852160" y="1097280"/>
            <a:ext cx="5212715" cy="46640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3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2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1143000" y="2834640"/>
            <a:ext cx="3932555" cy="30181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17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17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17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6155" cy="135699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3615" cy="403923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223635"/>
            <a:ext cx="2329815" cy="365760"/>
          </a:xfrm>
        </p:spPr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065" y="6223635"/>
            <a:ext cx="4718685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9420" y="6223635"/>
            <a:ext cx="1706880" cy="36576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43000" y="1097280"/>
            <a:ext cx="3932555" cy="173799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그림 개체 틀 2"/>
          <p:cNvSpPr txBox="1">
            <a:spLocks noChangeAspect="1"/>
          </p:cNvSpPr>
          <p:nvPr>
            <p:ph type="pic"/>
          </p:nvPr>
        </p:nvSpPr>
        <p:spPr>
          <a:xfrm rot="0">
            <a:off x="5413375" y="1069975"/>
            <a:ext cx="6099810" cy="4801235"/>
          </a:xfrm>
          <a:prstGeom prst="rect"/>
        </p:spPr>
        <p:txBody>
          <a:bodyPr wrap="square" lIns="274320" tIns="18288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그림을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추가하려면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아이콘을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클릭하십시오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1143000" y="2834640"/>
            <a:ext cx="3932555" cy="28809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17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17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17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43000" y="609600"/>
            <a:ext cx="9876155" cy="1356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1143000" y="2057400"/>
            <a:ext cx="9873615" cy="403923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762000"/>
            <a:ext cx="2324735" cy="541083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1143000" y="762000"/>
            <a:ext cx="7430135" cy="541083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98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6223635"/>
            <a:ext cx="2329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065" y="6223635"/>
            <a:ext cx="4718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420" y="6223635"/>
            <a:ext cx="17062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 noChangeAspect="1"/>
          </p:cNvSpPr>
          <p:nvPr/>
        </p:nvSpPr>
        <p:spPr>
          <a:xfrm rot="0">
            <a:off x="231140" y="243840"/>
            <a:ext cx="11725275" cy="63785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43000" y="609600"/>
            <a:ext cx="9876155" cy="1356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1143000" y="2057400"/>
            <a:ext cx="9873615" cy="40392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13.jpeg"></Relationship><Relationship Id="rId3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8" Type="http://schemas.openxmlformats.org/officeDocument/2006/relationships/image" Target="../media/image23.jpeg"></Relationship><Relationship Id="rId3" Type="http://schemas.openxmlformats.org/officeDocument/2006/relationships/image" Target="../media/image18.jpeg"></Relationship><Relationship Id="rId7" Type="http://schemas.openxmlformats.org/officeDocument/2006/relationships/image" Target="../media/image22.jpeg"></Relationship><Relationship Id="rId2" Type="http://schemas.openxmlformats.org/officeDocument/2006/relationships/image" Target="../media/image17.jpeg"></Relationship><Relationship Id="rId6" Type="http://schemas.openxmlformats.org/officeDocument/2006/relationships/image" Target="../media/image21.jpeg"></Relationship><Relationship Id="rId5" Type="http://schemas.openxmlformats.org/officeDocument/2006/relationships/image" Target="../media/image20.jpeg"></Relationship><Relationship Id="rId10" Type="http://schemas.openxmlformats.org/officeDocument/2006/relationships/image" Target="../media/image25.jpeg"></Relationship><Relationship Id="rId4" Type="http://schemas.openxmlformats.org/officeDocument/2006/relationships/image" Target="../media/image19.jpeg"></Relationship><Relationship Id="rId9" Type="http://schemas.openxmlformats.org/officeDocument/2006/relationships/image" Target="../media/image24.jpeg"></Relationship><Relationship Id="rId11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27.jpeg"></Relationship><Relationship Id="rId2" Type="http://schemas.openxmlformats.org/officeDocument/2006/relationships/image" Target="../media/image26.jpeg"></Relationship><Relationship Id="rId6" Type="http://schemas.openxmlformats.org/officeDocument/2006/relationships/image" Target="../media/image30.jpeg"></Relationship><Relationship Id="rId5" Type="http://schemas.openxmlformats.org/officeDocument/2006/relationships/image" Target="../media/image29.jpeg"></Relationship><Relationship Id="rId4" Type="http://schemas.openxmlformats.org/officeDocument/2006/relationships/image" Target="../media/image28.jpeg"></Relationship><Relationship Id="rId7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37.jpeg"></Relationship><Relationship Id="rId2" Type="http://schemas.openxmlformats.org/officeDocument/2006/relationships/image" Target="../media/image36.jpeg"></Relationship><Relationship Id="rId4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fImage10074017741.jpeg"></Relationship><Relationship Id="rId4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8461222441.jpeg"></Relationship><Relationship Id="rId3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23749629741.jpeg"></Relationship><Relationship Id="rId3" Type="http://schemas.openxmlformats.org/officeDocument/2006/relationships/image" Target="../media/fImage2409472998467.jpeg"></Relationship><Relationship Id="rId4" Type="http://schemas.openxmlformats.org/officeDocument/2006/relationships/image" Target="../media/fImage2435803016334.jpeg"></Relationship><Relationship Id="rId5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16746625541.jpeg"></Relationship><Relationship Id="rId3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644682578467.jpeg"></Relationship><Relationship Id="rId3" Type="http://schemas.openxmlformats.org/officeDocument/2006/relationships/slideLayout" Target="../slideLayouts/slideLayout7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fImage666202596334.jpeg"></Relationship><Relationship Id="rId3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fImage450851736500.jpeg"></Relationship><Relationship Id="rId4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fImage2525242398467.jpeg"></Relationship><Relationship Id="rId3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fImage2710382426334.jpeg"></Relationship><Relationship Id="rId3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fImage53062811541.jpeg"></Relationship><Relationship Id="rId3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fImage9988430441.jpeg"></Relationship><Relationship Id="rId3" Type="http://schemas.openxmlformats.org/officeDocument/2006/relationships/image" Target="../media/fImage611153058467.jpeg"></Relationship><Relationship Id="rId4" Type="http://schemas.openxmlformats.org/officeDocument/2006/relationships/slideLayout" Target="../slideLayouts/slideLayout2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8763030241.jpeg"></Relationship><Relationship Id="rId3" Type="http://schemas.openxmlformats.org/officeDocument/2006/relationships/image" Target="../media/fImage455783038467.jpeg"></Relationship><Relationship Id="rId4" Type="http://schemas.openxmlformats.org/officeDocument/2006/relationships/image" Target="../media/fImage1044443046334.jpeg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296393076500.jpeg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51132999169.jpeg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2.jpg"></Relationship><Relationship Id="rId2" Type="http://schemas.openxmlformats.org/officeDocument/2006/relationships/image" Target="../media/image1.jpg"></Relationship><Relationship Id="rId4" Type="http://schemas.openxmlformats.org/officeDocument/2006/relationships/image" Target="../media/image3.jpg"></Relationship><Relationship Id="rId5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5.jpg"></Relationship><Relationship Id="rId2" Type="http://schemas.openxmlformats.org/officeDocument/2006/relationships/image" Target="../media/image4.jpg"></Relationship><Relationship Id="rId4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7.jpg"></Relationship><Relationship Id="rId2" Type="http://schemas.openxmlformats.org/officeDocument/2006/relationships/image" Target="../media/image6.jpg"></Relationship><Relationship Id="rId4" Type="http://schemas.openxmlformats.org/officeDocument/2006/relationships/image" Target="../media/image8.jpg"></Relationship><Relationship Id="rId5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10.jpeg"></Relationship><Relationship Id="rId2" Type="http://schemas.openxmlformats.org/officeDocument/2006/relationships/image" Target="../media/image9.jpeg"></Relationship><Relationship Id="rId4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2.jpeg"></Relationship><Relationship Id="rId2" Type="http://schemas.openxmlformats.org/officeDocument/2006/relationships/image" Target="../media/image11.jpeg"></Relationship><Relationship Id="rId4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1460" y="2517140"/>
            <a:ext cx="8768080" cy="1388110"/>
          </a:xfrm>
        </p:spPr>
        <p:txBody>
          <a:bodyPr>
            <a:normAutofit/>
          </a:bodyPr>
          <a:lstStyle/>
          <a:p>
            <a:r>
              <a:rPr lang="en-US" altLang="ko-KR" sz="8000" dirty="0" err="1" smtClean="0">
                <a:latin typeface="Gabriola" panose="04040605051002020D02" pitchFamily="82" charset="0"/>
              </a:rPr>
              <a:t>Pulmuone</a:t>
            </a:r>
            <a:endParaRPr lang="ko-KR" altLang="en-US" sz="8000" dirty="0">
              <a:latin typeface="Gabriola" panose="04040605051002020D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43545" y="4134485"/>
            <a:ext cx="28625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김애리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092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 noGrp="1"/>
          </p:cNvSpPr>
          <p:nvPr>
            <p:ph type="title" idx="1"/>
          </p:nvPr>
        </p:nvSpPr>
        <p:spPr>
          <a:xfrm>
            <a:off x="-103505" y="464820"/>
            <a:ext cx="6199505" cy="135763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 설계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5" y="240030"/>
            <a:ext cx="3312795" cy="63703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3"/>
          </p:nvPr>
        </p:nvSpPr>
        <p:spPr>
          <a:xfrm>
            <a:off x="162560" y="403225"/>
            <a:ext cx="3723005" cy="7600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기초데이터 수집</a:t>
            </a:r>
            <a:endParaRPr lang="ko-KR" altLang="en-US" sz="4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5" y="1577340"/>
            <a:ext cx="2872740" cy="1245870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740" y="1577340"/>
            <a:ext cx="2614930" cy="1357630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085" y="1576070"/>
            <a:ext cx="3278505" cy="1639570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330" y="1800225"/>
            <a:ext cx="2392045" cy="1195070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55" y="4346575"/>
            <a:ext cx="3345180" cy="2152015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2992120"/>
            <a:ext cx="2454275" cy="1416685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5" y="4465955"/>
            <a:ext cx="4140835" cy="1519555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55" y="3215640"/>
            <a:ext cx="3930015" cy="1043305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2846070"/>
            <a:ext cx="3046730" cy="14897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"/>
          </p:nvPr>
        </p:nvSpPr>
        <p:spPr>
          <a:xfrm>
            <a:off x="162560" y="403225"/>
            <a:ext cx="3723005" cy="7600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기초데이터 수집</a:t>
            </a:r>
            <a:endParaRPr lang="ko-KR" altLang="en-US" sz="4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5" y="1165860"/>
            <a:ext cx="3703320" cy="2469515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45" y="3746500"/>
            <a:ext cx="3514725" cy="2811780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050" y="3832225"/>
            <a:ext cx="3661410" cy="2443480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185" y="471805"/>
            <a:ext cx="4698365" cy="3112135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3831590"/>
            <a:ext cx="3781425" cy="25209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" y="300355"/>
            <a:ext cx="3350895" cy="6301105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15" y="1003300"/>
            <a:ext cx="5133340" cy="48615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9740" y="-8890"/>
            <a:ext cx="11276330" cy="68675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037590" y="250190"/>
            <a:ext cx="9876790" cy="135763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아이콘 스타일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629025" y="1783080"/>
            <a:ext cx="4695825" cy="4039235"/>
          </a:xfrm>
          <a:prstGeom prst="rect"/>
          <a:noFill/>
        </p:spPr>
      </p:pic>
      <p:cxnSp>
        <p:nvCxnSpPr>
          <p:cNvPr id="5" name="직선 연결선 4"/>
          <p:cNvCxnSpPr/>
          <p:nvPr/>
        </p:nvCxnSpPr>
        <p:spPr>
          <a:xfrm rot="0" flipV="1">
            <a:off x="756285" y="1396365"/>
            <a:ext cx="10441305" cy="1270"/>
          </a:xfrm>
          <a:prstGeom prst="line"/>
          <a:ln w="28575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1"/>
          </p:nvPr>
        </p:nvSpPr>
        <p:spPr>
          <a:xfrm rot="0">
            <a:off x="4556125" y="103505"/>
            <a:ext cx="3096895" cy="95059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페이퍼와이어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3680" y="1426210"/>
            <a:ext cx="3885565" cy="5221605"/>
          </a:xfrm>
          <a:prstGeom prst="rect"/>
          <a:noFill/>
        </p:spPr>
      </p:pic>
      <p:sp>
        <p:nvSpPr>
          <p:cNvPr id="4" name="텍스트 상자 3"/>
          <p:cNvSpPr txBox="1">
            <a:spLocks/>
          </p:cNvSpPr>
          <p:nvPr/>
        </p:nvSpPr>
        <p:spPr>
          <a:xfrm rot="0">
            <a:off x="1378585" y="1054100"/>
            <a:ext cx="124904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72585" y="1442720"/>
            <a:ext cx="3884295" cy="5205095"/>
          </a:xfrm>
          <a:prstGeom prst="rect"/>
          <a:noFill/>
        </p:spPr>
      </p:pic>
      <p:sp>
        <p:nvSpPr>
          <p:cNvPr id="6" name="텍스트 상자 5"/>
          <p:cNvSpPr txBox="1">
            <a:spLocks/>
          </p:cNvSpPr>
          <p:nvPr/>
        </p:nvSpPr>
        <p:spPr>
          <a:xfrm rot="0">
            <a:off x="5487035" y="1061085"/>
            <a:ext cx="143637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컨텐츠페이지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User/AppData/Roaming/PolarisOffice/ETemp/1628_18369816/fImage2435803016334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8080375" y="1436370"/>
            <a:ext cx="3869690" cy="5188585"/>
          </a:xfrm>
          <a:prstGeom prst="rect"/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 rot="0">
            <a:off x="9354820" y="1125855"/>
            <a:ext cx="154051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상세페이지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9" name="그림 8" descr="C:/Users/User/AppData/Roaming/PolarisOffice/ETemp/1628_18369816/fImage2374962974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33680" y="1426210"/>
            <a:ext cx="3886200" cy="5222240"/>
          </a:xfrm>
          <a:prstGeom prst="rect"/>
          <a:noFill/>
        </p:spPr>
      </p:pic>
      <p:pic>
        <p:nvPicPr>
          <p:cNvPr id="10" name="그림 9" descr="C:/Users/User/AppData/Roaming/PolarisOffice/ETemp/1628_18369816/fImage240947299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155440" y="1433830"/>
            <a:ext cx="3884930" cy="52057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4294967295"/>
          </p:nvPr>
        </p:nvSpPr>
        <p:spPr>
          <a:xfrm rot="0">
            <a:off x="178435" y="6350"/>
            <a:ext cx="6200775" cy="13589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정보구조화_메인페이지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338695" y="386080"/>
            <a:ext cx="3772535" cy="60960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4294967295"/>
          </p:nvPr>
        </p:nvSpPr>
        <p:spPr>
          <a:xfrm rot="0">
            <a:off x="146050" y="6350"/>
            <a:ext cx="6201410" cy="13595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정보구조화_컨텐츠페이지</a:t>
            </a:r>
            <a:endParaRPr lang="ko-KR" altLang="en-US" sz="4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580380" y="377190"/>
            <a:ext cx="6036310" cy="60534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4294967295"/>
          </p:nvPr>
        </p:nvSpPr>
        <p:spPr>
          <a:xfrm rot="0">
            <a:off x="146050" y="7620"/>
            <a:ext cx="6201410" cy="13595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정보구조화_상세페이지</a:t>
            </a:r>
            <a:endParaRPr lang="ko-KR" altLang="en-US" sz="4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79780" y="1509395"/>
            <a:ext cx="8933815" cy="49377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143000" y="13335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Contents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145540" y="1663700"/>
            <a:ext cx="9873615" cy="47059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리뉴얼 사이트 페이지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457200" indent="-182880" algn="l" defTabSz="914400" fontAlgn="auto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메인 페이지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457200" indent="-182880" algn="l" defTabSz="914400" fontAlgn="auto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컨텐츠 페이지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457200" indent="-182880" algn="l" defTabSz="914400" fontAlgn="auto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상세페이지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주제 선정 이유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사이트 제작 목표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경쟁 사이트 비교/분석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07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234315" y="240665"/>
            <a:ext cx="3709670" cy="214312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 : 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컬러레이아웃,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스토리보드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" name="내용 개체 틀 2" descr="C:/Users/User/AppData/Roaming/PolarisOffice/ETemp/1628_18369816/fImage450851736500.jpeg"/>
          <p:cNvPicPr>
            <a:picLocks noChangeAspect="1"/>
          </p:cNvPicPr>
          <p:nvPr>
            <p:ph type="obj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220970" y="259080"/>
            <a:ext cx="6275705" cy="63563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 descr="C:/Users/User/AppData/Roaming/PolarisOffice/ETemp/1628_18369816/fImage2525242398467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117975" y="226695"/>
            <a:ext cx="7440295" cy="6388735"/>
          </a:xfrm>
          <a:prstGeom prst="rect"/>
          <a:noFill/>
        </p:spPr>
      </p:pic>
      <p:sp>
        <p:nvSpPr>
          <p:cNvPr id="4" name="텍스트 개체 틀 3"/>
          <p:cNvSpPr txBox="1">
            <a:spLocks/>
          </p:cNvSpPr>
          <p:nvPr>
            <p:ph type="title" idx="2"/>
          </p:nvPr>
        </p:nvSpPr>
        <p:spPr>
          <a:xfrm rot="0">
            <a:off x="234315" y="240665"/>
            <a:ext cx="3709670" cy="214312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컨텐츠페이지 : 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컬러레이아웃,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스토리보드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 descr="C:/Users/User/AppData/Roaming/PolarisOffice/ETemp/1628_18369816/fImage2710382426334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203825" y="243205"/>
            <a:ext cx="5375910" cy="6388100"/>
          </a:xfrm>
          <a:prstGeom prst="rect"/>
          <a:noFill/>
        </p:spPr>
      </p:pic>
      <p:sp>
        <p:nvSpPr>
          <p:cNvPr id="4" name="텍스트 개체 틀 3"/>
          <p:cNvSpPr txBox="1">
            <a:spLocks/>
          </p:cNvSpPr>
          <p:nvPr>
            <p:ph type="title" idx="3"/>
          </p:nvPr>
        </p:nvSpPr>
        <p:spPr>
          <a:xfrm rot="0">
            <a:off x="234315" y="240665"/>
            <a:ext cx="3709670" cy="214312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상세페이지 : 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컬러레이아웃,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스토리보드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59510" y="236855"/>
            <a:ext cx="9876790" cy="75247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배달의민족 주아" charset="0"/>
                <a:ea typeface="배달의민족 주아" charset="0"/>
              </a:rPr>
              <a:t>PC리뉴얼 시안 디자인_메인페이지</a:t>
            </a:r>
            <a:endParaRPr lang="ko-KR" altLang="en-US" sz="4400" cap="none" dirty="0" smtClean="0" b="0" strike="noStrike"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 descr="C:/Users/User/AppData/Roaming/PolarisOffice/ETemp/1628_18369816/fImage53062811541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997450" y="1102360"/>
            <a:ext cx="2066925" cy="55079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59510" y="236855"/>
            <a:ext cx="9877425" cy="75311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배달의민족 주아" charset="0"/>
                <a:ea typeface="배달의민족 주아" charset="0"/>
              </a:rPr>
              <a:t>PC리뉴얼 시안 디자인_디스플레이목업</a:t>
            </a:r>
            <a:endParaRPr lang="ko-KR" altLang="en-US" sz="4400" cap="none" dirty="0" smtClean="0" b="0" strike="noStrike"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27330" y="1084580"/>
            <a:ext cx="5672455" cy="5530850"/>
          </a:xfrm>
          <a:prstGeom prst="rect"/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06820" y="1085850"/>
            <a:ext cx="5642610" cy="55130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59510" y="236855"/>
            <a:ext cx="9877425" cy="75311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배달의민족 주아" charset="0"/>
                <a:ea typeface="배달의민족 주아" charset="0"/>
              </a:rPr>
              <a:t>모바일리뉴얼 시안 디자인</a:t>
            </a:r>
            <a:endParaRPr lang="ko-KR" altLang="en-US" sz="4400" cap="none" dirty="0" smtClean="0" b="0" strike="noStrike"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 descr="C:/Users/User/AppData/Roaming/PolarisOffice/ETemp/1628_18369816/fImage8763030241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475105" y="1004570"/>
            <a:ext cx="957580" cy="5610860"/>
          </a:xfrm>
          <a:prstGeom prst="rect"/>
          <a:noFill/>
        </p:spPr>
      </p:pic>
      <p:pic>
        <p:nvPicPr>
          <p:cNvPr id="4" name="그림 3" descr="C:/Users/User/AppData/Roaming/PolarisOffice/ETemp/1628_18369816/fImage45578303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39615" y="988695"/>
            <a:ext cx="1767840" cy="5643245"/>
          </a:xfrm>
          <a:prstGeom prst="rect"/>
          <a:noFill/>
        </p:spPr>
      </p:pic>
      <p:pic>
        <p:nvPicPr>
          <p:cNvPr id="5" name="그림 4" descr="C:/Users/User/AppData/Roaming/PolarisOffice/ETemp/1628_18369816/fImage1044443046334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14385" y="1005205"/>
            <a:ext cx="1119505" cy="56102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User/AppData/Roaming/PolarisOffice/ETemp/1628_18369816/fImage3296393076500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1140" y="754380"/>
            <a:ext cx="11737975" cy="5860415"/>
          </a:xfrm>
          <a:prstGeom prst="rect"/>
          <a:noFill/>
        </p:spPr>
      </p:pic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59510" y="236855"/>
            <a:ext cx="9878060" cy="7537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배달의민족 주아" charset="0"/>
                <a:ea typeface="배달의민족 주아" charset="0"/>
              </a:rPr>
              <a:t>모바일리뉴얼 시안 디자인_디스플레이목업</a:t>
            </a:r>
            <a:endParaRPr lang="ko-KR" altLang="en-US" sz="4400" cap="none" dirty="0" smtClean="0" b="0" strike="noStrike"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 descr="C:/Users/User/AppData/Roaming/PolarisOffice/ETemp/1628_18369816/fImage351132999169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1896110" y="730250"/>
            <a:ext cx="8415655" cy="5868670"/>
          </a:xfrm>
          <a:prstGeom prst="rect"/>
          <a:noFill/>
        </p:spPr>
      </p:pic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59510" y="236855"/>
            <a:ext cx="9878060" cy="75374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배달의민족 주아" charset="0"/>
                <a:ea typeface="배달의민족 주아" charset="0"/>
              </a:rPr>
              <a:t>리뉴얼 시안 디자인_디스플레이목업</a:t>
            </a:r>
            <a:endParaRPr lang="ko-KR" altLang="en-US" sz="4400" cap="none" dirty="0" smtClean="0" b="0" strike="noStrike">
              <a:latin typeface="배달의민족 주아" charset="0"/>
              <a:ea typeface="배달의민족 주아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735" y="185420"/>
            <a:ext cx="9876155" cy="1356995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배달의민족 주아" charset="0"/>
                <a:ea typeface="배달의민족 주아" charset="0"/>
              </a:rPr>
              <a:t>메인 페이지</a:t>
            </a:r>
            <a:endParaRPr lang="ko-KR" altLang="en-US" sz="4400" cap="none" dirty="0" smtClean="0" b="0" strike="noStrike">
              <a:latin typeface="배달의민족 주아" charset="0"/>
              <a:ea typeface="배달의민족 주아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65" y="3420745"/>
            <a:ext cx="4158615" cy="306451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665" y="544830"/>
            <a:ext cx="5172710" cy="3471545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35" y="1901190"/>
            <a:ext cx="6206490" cy="3509010"/>
          </a:xfr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332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735" y="185420"/>
            <a:ext cx="9876790" cy="1357630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배달의민족 주아" charset="0"/>
                <a:ea typeface="배달의민족 주아" charset="0"/>
              </a:rPr>
              <a:t>서브 페이지</a:t>
            </a:r>
            <a:endParaRPr lang="ko-KR" altLang="en-US" sz="4400" cap="none" dirty="0" smtClean="0" b="0" strike="noStrike">
              <a:latin typeface="배달의민족 주아" charset="0"/>
              <a:ea typeface="배달의민족 주아" charset="0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55" y="1414780"/>
            <a:ext cx="4815840" cy="2564130"/>
          </a:xfr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80" y="3098800"/>
            <a:ext cx="6729095" cy="308737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803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19735" y="185420"/>
            <a:ext cx="9876790" cy="135763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배달의민족 주아" charset="0"/>
                <a:ea typeface="배달의민족 주아" charset="0"/>
              </a:rPr>
              <a:t>콘텐츠 페이지</a:t>
            </a:r>
            <a:endParaRPr lang="ko-KR" altLang="en-US" sz="4400" cap="none" dirty="0" smtClean="0" b="0" strike="noStrike">
              <a:latin typeface="배달의민족 주아" charset="0"/>
              <a:ea typeface="배달의민족 주아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25" y="2933700"/>
            <a:ext cx="5086350" cy="3519805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290" y="527685"/>
            <a:ext cx="4528185" cy="222123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" y="1360170"/>
            <a:ext cx="6333490" cy="4347845"/>
          </a:xfr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008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037590" y="25019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주제 선정 이유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037590" y="1717040"/>
            <a:ext cx="9873615" cy="47059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다양한 품목을 취급하는 브랜드여서 깔끔하게 구성하기 좋은 표본이 될 것 같았다.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330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037590" y="25019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사이트 제작 목표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75030" y="1605280"/>
            <a:ext cx="9873615" cy="47059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fontScale="85000" lnSpcReduction="10000"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4000" b="0" strike="noStrike" cap="none" dirty="0" smtClean="0">
                <a:latin typeface="서울남산체 B" charset="0"/>
                <a:ea typeface="서울남산체 B" charset="0"/>
              </a:rPr>
              <a:t>메인 페이지에 나열되어 있는 카테고리 섹션을 지루하지 않게 배치, 포지셔닝</a:t>
            </a: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4000" b="0" strike="noStrike" cap="none" dirty="0" smtClean="0">
                <a:latin typeface="서울남산체 B" charset="0"/>
                <a:ea typeface="서울남산체 B" charset="0"/>
              </a:rPr>
              <a:t>메인 페이지의 스와이프 배경색을 메인색상과 차별화를 두어 구분하여 볼 수 있게 변경</a:t>
            </a: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4000" b="0" strike="noStrike" cap="none" dirty="0" smtClean="0">
                <a:latin typeface="서울남산체 B" charset="0"/>
                <a:ea typeface="서울남산체 B" charset="0"/>
              </a:rPr>
              <a:t>보다 편한 쇼핑을 할 수 있도록 이벤트 배너 등이 표시되는 사이드바와 	              스크롤 시 담기, 구매 버튼등이 화면에 고정되게 하는 레이아웃을 추가</a:t>
            </a: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670" cy="635"/>
          </a:xfrm>
          <a:prstGeom prst="line">
            <a:avLst/>
          </a:prstGeom>
          <a:ln w="28575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037590" y="25019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경쟁사 비교/분석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1810" y="1834515"/>
            <a:ext cx="3215005" cy="4039235"/>
          </a:xfrm>
          <a:prstGeom prst="rect">
            <a:avLst/>
          </a:prstGeom>
          <a:noFill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670" cy="635"/>
          </a:xfrm>
          <a:prstGeom prst="line">
            <a:avLst/>
          </a:prstGeom>
          <a:ln w="28575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25" y="1835150"/>
            <a:ext cx="3267075" cy="4038600"/>
          </a:xfrm>
          <a:prstGeom prst="rect">
            <a:avLst/>
          </a:prstGeom>
          <a:noFill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7" name="내용 개체 틀 6"/>
          <p:cNvSpPr txBox="1">
            <a:spLocks noGrp="1"/>
          </p:cNvSpPr>
          <p:nvPr>
            <p:ph idx="2"/>
          </p:nvPr>
        </p:nvSpPr>
        <p:spPr>
          <a:xfrm>
            <a:off x="7518400" y="2505710"/>
            <a:ext cx="3693160" cy="4490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b="0" strike="noStrike" cap="none" dirty="0" smtClean="0">
                <a:latin typeface="서울남산체 B" charset="0"/>
                <a:ea typeface="서울남산체 B" charset="0"/>
              </a:rPr>
              <a:t>메인페이지에 카테고리들이 나열되어있지만 흥미를 유발하는 텍스트와 컬러감을 추가한 이미지들의 나열로 지루하지 않음.</a:t>
            </a:r>
            <a:endParaRPr lang="ko-KR" altLang="en-US" sz="2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037590" y="25019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경쟁사 비교/분석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545" y="1602740"/>
            <a:ext cx="3529965" cy="3575685"/>
          </a:xfrm>
          <a:prstGeom prst="rect">
            <a:avLst/>
          </a:prstGeom>
          <a:noFill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670" cy="635"/>
          </a:xfrm>
          <a:prstGeom prst="line">
            <a:avLst/>
          </a:prstGeom>
          <a:ln w="28575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/>
          <p:cNvSpPr txBox="1">
            <a:spLocks noGrp="1"/>
          </p:cNvSpPr>
          <p:nvPr>
            <p:ph idx="2"/>
          </p:nvPr>
        </p:nvSpPr>
        <p:spPr>
          <a:xfrm>
            <a:off x="7295515" y="1605280"/>
            <a:ext cx="3693160" cy="4490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b="0" strike="noStrike" cap="none" dirty="0" smtClean="0">
                <a:latin typeface="서울남산체 B" charset="0"/>
                <a:ea typeface="서울남산체 B" charset="0"/>
              </a:rPr>
              <a:t>사이드바에 캠페인과 상품구매에 도움을 주는 컨텐츠를 고정시켜두어 홍보와 구매의 편리함을 준다.</a:t>
            </a:r>
            <a:endParaRPr lang="ko-KR" altLang="en-US" sz="2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b="0" strike="noStrike" cap="none" dirty="0" smtClean="0">
                <a:latin typeface="서울남산체 B" charset="0"/>
                <a:ea typeface="서울남산체 B" charset="0"/>
              </a:rPr>
              <a:t>각 브랜드별로 대표하는 배너를 삽입하여 상표성을 쉽고 재밌게 알릴 수 있게 했다. 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045" y="3850005"/>
            <a:ext cx="3246755" cy="2451735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60" y="3309620"/>
            <a:ext cx="4154805" cy="3138170"/>
          </a:xfrm>
          <a:prstGeom prst="rect">
            <a:avLst/>
          </a:prstGeom>
          <a:noFill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27</Pages>
  <Paragraphs>51</Paragraphs>
  <Words>206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user</dc:creator>
  <cp:lastModifiedBy>김 애리</cp:lastModifiedBy>
  <dc:title>PowerPoint 프레젠테이션</dc:title>
  <dcterms:modified xsi:type="dcterms:W3CDTF">2021-12-09T08:20:36Z</dcterms:modified>
</cp:coreProperties>
</file>